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0" r:id="rId2"/>
    <p:sldId id="257" r:id="rId3"/>
    <p:sldId id="274" r:id="rId4"/>
    <p:sldId id="260" r:id="rId5"/>
    <p:sldId id="261" r:id="rId6"/>
    <p:sldId id="275" r:id="rId7"/>
    <p:sldId id="263" r:id="rId8"/>
    <p:sldId id="256" r:id="rId9"/>
    <p:sldId id="267" r:id="rId10"/>
    <p:sldId id="264" r:id="rId11"/>
    <p:sldId id="278" r:id="rId12"/>
    <p:sldId id="277" r:id="rId13"/>
    <p:sldId id="276" r:id="rId14"/>
    <p:sldId id="268" r:id="rId15"/>
    <p:sldId id="279" r:id="rId16"/>
    <p:sldId id="272" r:id="rId17"/>
    <p:sldId id="273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83" d="100"/>
          <a:sy n="83" d="100"/>
        </p:scale>
        <p:origin x="6324" y="9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783171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3277142-805C-43BA-9DE7-3AB889B2B3A0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0273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55911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3277142-805C-43BA-9DE7-3AB889B2B3A0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0273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3277142-805C-43BA-9DE7-3AB889B2B3A0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0273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&amp;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Titeltekst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93067" y="9040143"/>
            <a:ext cx="476842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33158" y="9251950"/>
            <a:ext cx="525785" cy="379591"/>
          </a:xfrm>
        </p:spPr>
        <p:txBody>
          <a:bodyPr/>
          <a:lstStyle/>
          <a:p>
            <a:fld id="{0E117D4C-DEC6-4674-840F-95A26E9DFDB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701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centre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lo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Titeltekst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r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r. 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–Jon Hansen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“Skriv et citat her”.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/>
  <p:hf sldNum="0" hdr="0" ftr="0" dt="0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nicolei@fdf.dk" TargetMode="External"/><Relationship Id="rId5" Type="http://schemas.openxmlformats.org/officeDocument/2006/relationships/hyperlink" Target="https://medlem.fdf.dk/event/id/3301/register" TargetMode="Externa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98161460011430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emf"/><Relationship Id="rId4" Type="http://schemas.openxmlformats.org/officeDocument/2006/relationships/hyperlink" Target="https://www.facebook.com/groups/81633032370553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07FCB4-F1A4-450D-A827-D3BAF5CF3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737429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Orientering omkring mad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a-DK" altLang="da-DK" sz="2800" dirty="0"/>
              <a:t> Mad fra lørdag morgen til hjemkomsten lørdagen efter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a-DK" altLang="da-DK" sz="2000" dirty="0"/>
              <a:t>Morgenmad og frokost udleveres om morgenen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a-DK" altLang="da-DK" sz="2000" dirty="0"/>
              <a:t>Aftensmad – udleveres sammen med opskrifter ved hjemkomst fra turene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a-DK" altLang="da-DK" sz="2800" dirty="0"/>
              <a:t> Ingen opbevaring af mad på pladsen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a-DK" altLang="da-DK" sz="2800" dirty="0"/>
              <a:t>Mad leveres fra METRO 3 gange i løbet af ugen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a-DK" altLang="da-DK" sz="2800" dirty="0"/>
              <a:t>Hjælp til madudlevering om </a:t>
            </a:r>
            <a:r>
              <a:rPr lang="da-DK" altLang="da-DK" sz="2800" dirty="0" err="1"/>
              <a:t>morgnen</a:t>
            </a:r>
            <a:r>
              <a:rPr lang="da-DK" altLang="da-DK" sz="2800" dirty="0"/>
              <a:t> 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59" y="9038626"/>
            <a:ext cx="5321141" cy="57459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E1A07703-09EA-5E40-0AC4-59B46EFB1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9232" y="0"/>
            <a:ext cx="2155568" cy="124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43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F60C70-0F11-40ED-83BD-888317321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318" y="695542"/>
            <a:ext cx="10464800" cy="1145784"/>
          </a:xfrm>
        </p:spPr>
        <p:txBody>
          <a:bodyPr>
            <a:normAutofit fontScale="90000"/>
          </a:bodyPr>
          <a:lstStyle/>
          <a:p>
            <a:r>
              <a:rPr lang="da-DK" dirty="0"/>
              <a:t>Orientering omkring gas/sprit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CDFC3437-1DDC-4F32-A96A-A99805CF2A29}"/>
              </a:ext>
            </a:extLst>
          </p:cNvPr>
          <p:cNvSpPr txBox="1"/>
          <p:nvPr/>
        </p:nvSpPr>
        <p:spPr>
          <a:xfrm>
            <a:off x="1182318" y="3181534"/>
            <a:ext cx="10464800" cy="4534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a-DK" altLang="da-DK" dirty="0"/>
              <a:t> Sprit er ikke muligt at købe så det skal medbringes i sikkerhedsflasker</a:t>
            </a:r>
          </a:p>
          <a:p>
            <a:pPr algn="l">
              <a:buClr>
                <a:schemeClr val="tx1"/>
              </a:buClr>
            </a:pPr>
            <a:endParaRPr lang="da-DK" altLang="da-DK" dirty="0"/>
          </a:p>
          <a:p>
            <a:pPr algn="l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a-DK" altLang="da-DK" dirty="0"/>
              <a:t> Gas kan bestilles hjemme fra og leveres på lejren, opkræves ved kredsene efter lejren </a:t>
            </a:r>
          </a:p>
          <a:p>
            <a:pPr algn="l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da-DK" altLang="da-DK" dirty="0"/>
          </a:p>
          <a:p>
            <a:pPr algn="l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a-DK" altLang="da-DK" dirty="0"/>
              <a:t>Gasbrænder kan evt. lånes ved kontakt til Nicolei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92B2667-4607-B489-78EB-018A5A89D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9232" y="0"/>
            <a:ext cx="2155568" cy="1248742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470E4AD3-3668-22D8-AD91-7DA858C3DB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59" y="9058504"/>
            <a:ext cx="5321141" cy="57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5945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03087-5097-4E46-B49A-4F8242998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740" y="795751"/>
            <a:ext cx="10464800" cy="1684402"/>
          </a:xfrm>
        </p:spPr>
        <p:txBody>
          <a:bodyPr/>
          <a:lstStyle/>
          <a:p>
            <a:r>
              <a:rPr lang="da-DK" dirty="0"/>
              <a:t>Udstyr og kredslejr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A57DA251-D4A9-45E2-B946-2B7EB07CAF34}"/>
              </a:ext>
            </a:extLst>
          </p:cNvPr>
          <p:cNvSpPr txBox="1"/>
          <p:nvPr/>
        </p:nvSpPr>
        <p:spPr>
          <a:xfrm>
            <a:off x="1315233" y="1988360"/>
            <a:ext cx="10294307" cy="63196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a-DK" altLang="da-DK" sz="4400" dirty="0"/>
              <a:t> Deltagerne sover i telt</a:t>
            </a:r>
          </a:p>
          <a:p>
            <a:pPr algn="l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a-DK" altLang="da-DK" sz="4400" dirty="0"/>
              <a:t> Mad tilberedes på </a:t>
            </a:r>
            <a:r>
              <a:rPr lang="da-DK" altLang="da-DK" sz="4400" dirty="0" err="1"/>
              <a:t>Trangia</a:t>
            </a:r>
            <a:endParaRPr lang="da-DK" altLang="da-DK" sz="4400" dirty="0"/>
          </a:p>
          <a:p>
            <a:pPr lvl="1" algn="l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a-DK" altLang="da-DK" sz="4400" dirty="0"/>
              <a:t>Køkkenudstyr</a:t>
            </a:r>
          </a:p>
          <a:p>
            <a:pPr lvl="1" indent="0" algn="l">
              <a:buClr>
                <a:schemeClr val="tx1"/>
              </a:buClr>
            </a:pPr>
            <a:r>
              <a:rPr lang="da-DK" altLang="da-DK" sz="3200" dirty="0"/>
              <a:t>		- Foldeskåle eller lign.</a:t>
            </a:r>
          </a:p>
          <a:p>
            <a:pPr lvl="1" indent="0" algn="l">
              <a:buClr>
                <a:schemeClr val="tx1"/>
              </a:buClr>
            </a:pPr>
            <a:r>
              <a:rPr lang="da-DK" altLang="da-DK" sz="3200" dirty="0"/>
              <a:t>		- Termokander, kaffe hentes i køkkenet </a:t>
            </a:r>
          </a:p>
          <a:p>
            <a:pPr algn="l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a-DK" altLang="da-DK" sz="4400" dirty="0"/>
              <a:t> Minimalt lejrudstyr</a:t>
            </a:r>
            <a:endParaRPr lang="da-DK" altLang="da-DK" sz="2000" dirty="0"/>
          </a:p>
          <a:p>
            <a:pPr algn="l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a-DK" altLang="da-DK" sz="4400" dirty="0"/>
              <a:t> Lejrpladsen IKKE en </a:t>
            </a:r>
            <a:r>
              <a:rPr lang="da-DK" altLang="da-DK" sz="4400" dirty="0" err="1"/>
              <a:t>standlejr</a:t>
            </a:r>
            <a:endParaRPr lang="da-DK" altLang="da-DK" sz="4400" dirty="0"/>
          </a:p>
          <a:p>
            <a:pPr algn="l">
              <a:buClr>
                <a:schemeClr val="tx1"/>
              </a:buClr>
            </a:pPr>
            <a:r>
              <a:rPr lang="da-DK" altLang="da-DK" sz="3200" dirty="0"/>
              <a:t>		- Hvis overdækning Tarps el. lign. </a:t>
            </a:r>
          </a:p>
          <a:p>
            <a:pPr algn="l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a-DK" altLang="da-DK" sz="4400" dirty="0"/>
              <a:t> Toilet- og badeforhold</a:t>
            </a:r>
          </a:p>
          <a:p>
            <a:pPr algn="l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a-DK" altLang="da-DK" sz="4400" dirty="0"/>
              <a:t> Alt hvad vi har med, skal også med hjem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C4C035E-AFDE-A19B-5454-20C27127B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9232" y="0"/>
            <a:ext cx="2155568" cy="1248742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95265D89-A342-DCFA-4F71-BFE59366CE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59" y="9058504"/>
            <a:ext cx="5321141" cy="57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6000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D764DC-F264-467F-B526-AF1525BCC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1766170"/>
            <a:ext cx="10464800" cy="6814159"/>
          </a:xfrm>
        </p:spPr>
        <p:txBody>
          <a:bodyPr>
            <a:noAutofit/>
          </a:bodyPr>
          <a:lstStyle/>
          <a:p>
            <a:pPr algn="l">
              <a:defRPr sz="3000">
                <a:latin typeface="PT Sans"/>
                <a:ea typeface="PT Sans"/>
                <a:cs typeface="PT Sans"/>
                <a:sym typeface="PT Sans"/>
              </a:defRPr>
            </a:pPr>
            <a:br>
              <a:rPr lang="da-DK" sz="2400" dirty="0"/>
            </a:br>
            <a:endParaRPr lang="da-DK" sz="2400" dirty="0"/>
          </a:p>
        </p:txBody>
      </p:sp>
      <p:sp>
        <p:nvSpPr>
          <p:cNvPr id="3" name="Shape 119">
            <a:extLst>
              <a:ext uri="{FF2B5EF4-FFF2-40B4-BE49-F238E27FC236}">
                <a16:creationId xmlns:a16="http://schemas.microsoft.com/office/drawing/2014/main" id="{D99CF41B-351B-4D64-A140-E518067C652D}"/>
              </a:ext>
            </a:extLst>
          </p:cNvPr>
          <p:cNvSpPr txBox="1">
            <a:spLocks/>
          </p:cNvSpPr>
          <p:nvPr/>
        </p:nvSpPr>
        <p:spPr>
          <a:xfrm>
            <a:off x="901700" y="444500"/>
            <a:ext cx="10776893" cy="1488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PT Sans"/>
                <a:ea typeface="PT Sans"/>
                <a:cs typeface="PT Sans"/>
                <a:sym typeface="PT Sans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ctr" hangingPunct="1"/>
            <a:r>
              <a:rPr lang="da-DK" sz="6600" dirty="0">
                <a:latin typeface="+mj-lt"/>
              </a:rPr>
              <a:t>Ugeprogram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E2B98F0-0390-A9CF-23E8-9752B315F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9232" y="0"/>
            <a:ext cx="2155568" cy="1248742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909311B6-021B-301F-4124-8C55066AB2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59" y="9058504"/>
            <a:ext cx="5321141" cy="574597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095F8DB1-6955-6443-36F9-00295B226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97" y="2171700"/>
            <a:ext cx="12495205" cy="508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0374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59" y="9058504"/>
            <a:ext cx="5321141" cy="57459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2500" y="651666"/>
            <a:ext cx="9243686" cy="2159000"/>
          </a:xfrm>
        </p:spPr>
        <p:txBody>
          <a:bodyPr>
            <a:normAutofit fontScale="90000"/>
          </a:bodyPr>
          <a:lstStyle/>
          <a:p>
            <a:r>
              <a:rPr lang="da-DK" dirty="0"/>
              <a:t>Praktiske funktioner på lejren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19C83463-0000-2194-1D17-3A5224D4A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9232" y="0"/>
            <a:ext cx="2155568" cy="1248742"/>
          </a:xfrm>
          <a:prstGeom prst="rect">
            <a:avLst/>
          </a:prstGeom>
        </p:spPr>
      </p:pic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733E62F7-5B12-F09F-17AB-7B67516586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700461"/>
              </p:ext>
            </p:extLst>
          </p:nvPr>
        </p:nvGraphicFramePr>
        <p:xfrm>
          <a:off x="1365647" y="2810666"/>
          <a:ext cx="10273506" cy="5952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9770478" imgH="5660821" progId="Word.Document.8">
                  <p:embed/>
                </p:oleObj>
              </mc:Choice>
              <mc:Fallback>
                <p:oleObj name="Document" r:id="rId5" imgW="9770478" imgH="5660821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65647" y="2810666"/>
                        <a:ext cx="10273506" cy="5952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1927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9387E1-2944-452A-BC21-F944B5F46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216" y="-66023"/>
            <a:ext cx="11099800" cy="2159000"/>
          </a:xfrm>
        </p:spPr>
        <p:txBody>
          <a:bodyPr/>
          <a:lstStyle/>
          <a:p>
            <a:r>
              <a:rPr lang="da-DK" dirty="0"/>
              <a:t>Nyt fra udvalg: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C0ED080-ED7D-4380-960E-FC2CFAD4F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9133" y="2687283"/>
            <a:ext cx="8503061" cy="578203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da-DK" dirty="0"/>
              <a:t>skraldesortering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E9BBB8E-CDBF-672B-0847-24848BA9B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9232" y="0"/>
            <a:ext cx="2155568" cy="1248742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62D88A5A-BBAE-4A8E-63D8-121054868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59" y="9058504"/>
            <a:ext cx="5321141" cy="574597"/>
          </a:xfrm>
          <a:prstGeom prst="rect">
            <a:avLst/>
          </a:prstGeom>
        </p:spPr>
      </p:pic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F2F8DF13-18E7-2AB7-BB84-698E686E4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72" y="1711554"/>
            <a:ext cx="10394856" cy="734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414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6000" dirty="0"/>
              <a:t>Spørgsmål fra jer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52500" y="2603500"/>
            <a:ext cx="11099800" cy="5232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b="1" dirty="0"/>
          </a:p>
          <a:p>
            <a:endParaRPr lang="da-DK" b="1" dirty="0"/>
          </a:p>
          <a:p>
            <a:endParaRPr lang="da-DK" b="1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59" y="9058504"/>
            <a:ext cx="5321141" cy="57459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EF99033A-A036-8256-7B97-5898AC812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9232" y="0"/>
            <a:ext cx="2155568" cy="124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56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2500" y="1108379"/>
            <a:ext cx="11099800" cy="2159000"/>
          </a:xfrm>
        </p:spPr>
        <p:txBody>
          <a:bodyPr>
            <a:normAutofit/>
          </a:bodyPr>
          <a:lstStyle/>
          <a:p>
            <a:r>
              <a:rPr lang="da-DK" dirty="0"/>
              <a:t>Hvor kan vi se det igen?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52500" y="3745282"/>
            <a:ext cx="11099800" cy="2993721"/>
          </a:xfrm>
        </p:spPr>
        <p:txBody>
          <a:bodyPr>
            <a:normAutofit/>
          </a:bodyPr>
          <a:lstStyle/>
          <a:p>
            <a:r>
              <a:rPr lang="da-DK" sz="6000" b="1" dirty="0"/>
              <a:t>http://fdflandsdel6.dk/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59" y="9058504"/>
            <a:ext cx="5321141" cy="57459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55CED234-D65B-5C88-3564-EF5526032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9232" y="0"/>
            <a:ext cx="2155568" cy="124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01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629" y="3313380"/>
            <a:ext cx="10464800" cy="3302000"/>
          </a:xfrm>
        </p:spPr>
        <p:txBody>
          <a:bodyPr/>
          <a:lstStyle/>
          <a:p>
            <a:r>
              <a:rPr lang="da-DK" dirty="0" err="1"/>
              <a:t>Igls</a:t>
            </a:r>
            <a:r>
              <a:rPr lang="da-DK" dirty="0"/>
              <a:t> 2024</a:t>
            </a:r>
            <a:br>
              <a:rPr lang="da-DK" dirty="0"/>
            </a:br>
            <a:r>
              <a:rPr lang="da-DK" dirty="0"/>
              <a:t>5.-13. Juli</a:t>
            </a:r>
          </a:p>
        </p:txBody>
      </p:sp>
    </p:spTree>
    <p:extLst>
      <p:ext uri="{BB962C8B-B14F-4D97-AF65-F5344CB8AC3E}">
        <p14:creationId xmlns:p14="http://schemas.microsoft.com/office/powerpoint/2010/main" val="47934781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2CC51E-C8FA-46AD-83AE-75E5DCC1F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3071846"/>
            <a:ext cx="10464800" cy="5871737"/>
          </a:xfrm>
        </p:spPr>
        <p:txBody>
          <a:bodyPr>
            <a:normAutofit fontScale="90000"/>
          </a:bodyPr>
          <a:lstStyle/>
          <a:p>
            <a:pPr algn="l">
              <a:lnSpc>
                <a:spcPct val="120000"/>
              </a:lnSpc>
              <a:buSzPct val="100000"/>
            </a:pPr>
            <a:br>
              <a:rPr lang="da-DK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	Opdatering generelt </a:t>
            </a:r>
            <a:br>
              <a:rPr lang="da-DK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	</a:t>
            </a:r>
            <a:r>
              <a:rPr lang="da-DK" sz="2400" dirty="0">
                <a:ea typeface="Calibri" panose="020F0502020204030204" pitchFamily="34" charset="0"/>
                <a:cs typeface="Calibri" panose="020F0502020204030204" pitchFamily="34" charset="0"/>
              </a:rPr>
              <a:t>Opdatering omkring udvalg</a:t>
            </a:r>
            <a:br>
              <a:rPr lang="da-DK" sz="24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2400" dirty="0">
                <a:ea typeface="Calibri" panose="020F0502020204030204" pitchFamily="34" charset="0"/>
                <a:cs typeface="Calibri" panose="020F0502020204030204" pitchFamily="34" charset="0"/>
              </a:rPr>
              <a:t>3. 	Opdatering om T-shirts</a:t>
            </a:r>
            <a:br>
              <a:rPr lang="da-DK" sz="24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2400" dirty="0">
                <a:ea typeface="Calibri" panose="020F0502020204030204" pitchFamily="34" charset="0"/>
                <a:cs typeface="Calibri" panose="020F0502020204030204" pitchFamily="34" charset="0"/>
              </a:rPr>
              <a:t>4. 	Facebook</a:t>
            </a:r>
            <a:br>
              <a:rPr lang="da-DK" sz="24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2400" dirty="0">
                <a:ea typeface="Calibri" panose="020F0502020204030204" pitchFamily="34" charset="0"/>
                <a:cs typeface="Calibri" panose="020F0502020204030204" pitchFamily="34" charset="0"/>
              </a:rPr>
              <a:t>5. 	Buskørsel og busansvarlige</a:t>
            </a:r>
            <a:br>
              <a:rPr lang="da-DK" sz="24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2400" dirty="0">
                <a:ea typeface="Calibri" panose="020F0502020204030204" pitchFamily="34" charset="0"/>
                <a:cs typeface="Calibri" panose="020F0502020204030204" pitchFamily="34" charset="0"/>
              </a:rPr>
              <a:t>6.	Præsentation af ture/udflugter</a:t>
            </a:r>
            <a:br>
              <a:rPr lang="da-DK" sz="24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2400" dirty="0">
                <a:ea typeface="Calibri" panose="020F0502020204030204" pitchFamily="34" charset="0"/>
                <a:cs typeface="Calibri" panose="020F0502020204030204" pitchFamily="34" charset="0"/>
              </a:rPr>
              <a:t>7. 	Orientering omkring mad</a:t>
            </a:r>
            <a:br>
              <a:rPr lang="da-DK" sz="24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2400" dirty="0">
                <a:ea typeface="Calibri" panose="020F0502020204030204" pitchFamily="34" charset="0"/>
                <a:cs typeface="Calibri" panose="020F0502020204030204" pitchFamily="34" charset="0"/>
              </a:rPr>
              <a:t>8. 	Orientering om gas/sprit</a:t>
            </a:r>
            <a:br>
              <a:rPr lang="da-DK" sz="24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2400" dirty="0">
                <a:ea typeface="Calibri" panose="020F0502020204030204" pitchFamily="34" charset="0"/>
                <a:cs typeface="Calibri" panose="020F0502020204030204" pitchFamily="34" charset="0"/>
              </a:rPr>
              <a:t>9. 	Udstyr og kredslejr</a:t>
            </a:r>
            <a:br>
              <a:rPr lang="da-DK" sz="24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2400" dirty="0">
                <a:ea typeface="Calibri" panose="020F0502020204030204" pitchFamily="34" charset="0"/>
                <a:cs typeface="Calibri" panose="020F0502020204030204" pitchFamily="34" charset="0"/>
              </a:rPr>
              <a:t>10. 	Gennemgang af ugeprogrammet</a:t>
            </a:r>
            <a:br>
              <a:rPr lang="da-DK" sz="24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2400" dirty="0">
                <a:ea typeface="Calibri" panose="020F0502020204030204" pitchFamily="34" charset="0"/>
                <a:cs typeface="Calibri" panose="020F0502020204030204" pitchFamily="34" charset="0"/>
              </a:rPr>
              <a:t>11. 	Praktiske tjanser på lejren</a:t>
            </a:r>
            <a:br>
              <a:rPr lang="da-DK" sz="24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2400" dirty="0">
                <a:ea typeface="Calibri" panose="020F0502020204030204" pitchFamily="34" charset="0"/>
                <a:cs typeface="Calibri" panose="020F0502020204030204" pitchFamily="34" charset="0"/>
              </a:rPr>
              <a:t>12. 	Nyt fra udvalg generelt</a:t>
            </a:r>
            <a:br>
              <a:rPr lang="da-DK" sz="24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2400" dirty="0">
                <a:ea typeface="Calibri" panose="020F0502020204030204" pitchFamily="34" charset="0"/>
                <a:cs typeface="Calibri" panose="020F0502020204030204" pitchFamily="34" charset="0"/>
              </a:rPr>
              <a:t>13. 	Spørgsmål fra jer</a:t>
            </a:r>
            <a:br>
              <a:rPr lang="da-DK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a-DK" sz="29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3976503-B262-4573-B0CB-947BB179E4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59" y="9058504"/>
            <a:ext cx="5321141" cy="574597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E94B100B-489C-450F-8E2E-5E30D4A43415}"/>
              </a:ext>
            </a:extLst>
          </p:cNvPr>
          <p:cNvSpPr txBox="1"/>
          <p:nvPr/>
        </p:nvSpPr>
        <p:spPr>
          <a:xfrm>
            <a:off x="1270000" y="1738148"/>
            <a:ext cx="10241419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8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Dagsorden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72CCFB62-AD1A-381F-2613-FE5B81418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9232" y="0"/>
            <a:ext cx="2155568" cy="124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101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8619" y="444500"/>
            <a:ext cx="11513681" cy="2159000"/>
          </a:xfrm>
        </p:spPr>
        <p:txBody>
          <a:bodyPr>
            <a:normAutofit/>
          </a:bodyPr>
          <a:lstStyle/>
          <a:p>
            <a:r>
              <a:rPr lang="da-DK" dirty="0"/>
              <a:t>Generelt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435 Deltager</a:t>
            </a:r>
          </a:p>
          <a:p>
            <a:r>
              <a:rPr lang="da-DK" dirty="0"/>
              <a:t>370 Med bus</a:t>
            </a:r>
          </a:p>
          <a:p>
            <a:r>
              <a:rPr lang="da-DK" dirty="0"/>
              <a:t>22 Kredse</a:t>
            </a:r>
          </a:p>
          <a:p>
            <a:r>
              <a:rPr lang="da-DK" dirty="0"/>
              <a:t>152 Ledere</a:t>
            </a:r>
          </a:p>
          <a:p>
            <a:r>
              <a:rPr lang="da-DK" dirty="0"/>
              <a:t>283 Børn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59" y="9058504"/>
            <a:ext cx="5321141" cy="57459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5E8F35FE-BF21-C46E-962A-7009BCDEB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9232" y="0"/>
            <a:ext cx="2155568" cy="124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81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Udvalg</a:t>
            </a: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r>
              <a:rPr lang="da-DK" dirty="0"/>
              <a:t>Lejrchef: Nicolei Beier </a:t>
            </a:r>
          </a:p>
          <a:p>
            <a:pPr>
              <a:buFontTx/>
              <a:buChar char="-"/>
            </a:pPr>
            <a:r>
              <a:rPr lang="da-DK" dirty="0"/>
              <a:t>Lejrudvalg: Mads Wermuth, </a:t>
            </a:r>
            <a:r>
              <a:rPr lang="da-DK" dirty="0" err="1"/>
              <a:t>Anne-Lene</a:t>
            </a:r>
            <a:r>
              <a:rPr lang="da-DK" dirty="0"/>
              <a:t> Wermuth og Niels Ravnborg</a:t>
            </a:r>
          </a:p>
          <a:p>
            <a:pPr>
              <a:buFontTx/>
              <a:buChar char="-"/>
            </a:pPr>
            <a:r>
              <a:rPr lang="da-DK" dirty="0"/>
              <a:t>Mad ansvarlig: Josephine Young </a:t>
            </a:r>
          </a:p>
          <a:p>
            <a:pPr>
              <a:buFontTx/>
              <a:buChar char="-"/>
            </a:pPr>
            <a:r>
              <a:rPr lang="da-DK" dirty="0"/>
              <a:t>Indbydelse og PR: Simon </a:t>
            </a:r>
            <a:r>
              <a:rPr lang="da-DK" dirty="0" err="1"/>
              <a:t>Fauerskov</a:t>
            </a:r>
            <a:endParaRPr lang="da-DK" dirty="0"/>
          </a:p>
          <a:p>
            <a:pPr>
              <a:buFontTx/>
              <a:buChar char="-"/>
            </a:pPr>
            <a:r>
              <a:rPr lang="da-DK" dirty="0"/>
              <a:t>Kulturelle og Vandre/Adventure ture: Niels Ravnborg og Bastian V </a:t>
            </a:r>
            <a:r>
              <a:rPr lang="da-DK" dirty="0" err="1"/>
              <a:t>Wøllekær</a:t>
            </a:r>
            <a:endParaRPr lang="da-DK" dirty="0"/>
          </a:p>
          <a:p>
            <a:pPr>
              <a:buFontTx/>
              <a:buChar char="-"/>
            </a:pPr>
            <a:r>
              <a:rPr lang="da-DK" dirty="0"/>
              <a:t>Lejrbål: FDF Sct. Jørgensbjerg</a:t>
            </a:r>
          </a:p>
          <a:p>
            <a:pPr>
              <a:buFontTx/>
              <a:buChar char="-"/>
            </a:pPr>
            <a:r>
              <a:rPr lang="da-DK" dirty="0"/>
              <a:t>Forkyndelse: Marie Holm</a:t>
            </a:r>
          </a:p>
          <a:p>
            <a:pPr>
              <a:buFontTx/>
              <a:buChar char="-"/>
            </a:pPr>
            <a:r>
              <a:rPr lang="da-DK" dirty="0"/>
              <a:t>Senior/Ledertelt: Simon </a:t>
            </a:r>
            <a:r>
              <a:rPr lang="da-DK" dirty="0" err="1"/>
              <a:t>Fauerskov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59" y="9058504"/>
            <a:ext cx="5321141" cy="574597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2DC61120-FC73-2925-1612-B97B1DD72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9232" y="0"/>
            <a:ext cx="2155568" cy="124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20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9C713B-335D-443A-896F-4F4E17FB6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Opdatering omkring T-shirts</a:t>
            </a:r>
          </a:p>
        </p:txBody>
      </p:sp>
      <p:pic>
        <p:nvPicPr>
          <p:cNvPr id="7" name="Pladsholder til indhold 6" descr="Et billede, der indeholder tøj, Træningstrøje, T-shirt, top&#10;&#10;Automatisk genereret beskrivelse">
            <a:extLst>
              <a:ext uri="{FF2B5EF4-FFF2-40B4-BE49-F238E27FC236}">
                <a16:creationId xmlns:a16="http://schemas.microsoft.com/office/drawing/2014/main" id="{B16F3024-7BC7-6CF3-BFCA-AC15CAF419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927" y="2049407"/>
            <a:ext cx="10566943" cy="3873699"/>
          </a:xfr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E9127B10-3A36-47A8-B198-6F0C836528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59" y="9058504"/>
            <a:ext cx="5321141" cy="57459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0DF9D2FB-8662-6BA3-1FFE-8DD4F8729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9232" y="0"/>
            <a:ext cx="2155568" cy="1248742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B2B5B89E-6E0D-BB80-EA4A-1F0051A9C364}"/>
              </a:ext>
            </a:extLst>
          </p:cNvPr>
          <p:cNvSpPr txBox="1"/>
          <p:nvPr/>
        </p:nvSpPr>
        <p:spPr>
          <a:xfrm>
            <a:off x="857249" y="5923106"/>
            <a:ext cx="11290300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Bestillingslink: </a:t>
            </a:r>
            <a:r>
              <a:rPr lang="da-DK" dirty="0">
                <a:hlinkClick r:id="rId5"/>
              </a:rPr>
              <a:t>T-shirts bestilling - Alpetur 2024 | FDF</a:t>
            </a:r>
            <a:endParaRPr kumimoji="0" lang="da-DK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dirty="0"/>
              <a:t>Mulighed for at bestille flere t-shirts i de 3 farver hvis man vil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Skal i bestille en pr. deltager som samlet kreds, så send til </a:t>
            </a:r>
            <a:r>
              <a:rPr kumimoji="0" lang="da-DK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  <a:hlinkClick r:id="rId6"/>
              </a:rPr>
              <a:t>nicolei@fdf.dk</a:t>
            </a:r>
            <a:r>
              <a:rPr kumimoji="0" lang="da-DK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og fakturaen vil gå direkte til kredsen</a:t>
            </a:r>
          </a:p>
        </p:txBody>
      </p:sp>
    </p:spTree>
    <p:extLst>
      <p:ext uri="{BB962C8B-B14F-4D97-AF65-F5344CB8AC3E}">
        <p14:creationId xmlns:p14="http://schemas.microsoft.com/office/powerpoint/2010/main" val="272960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Facebookside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59" y="9058504"/>
            <a:ext cx="5321141" cy="574597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84F813D8-2383-4028-9262-3737F70DC77F}"/>
              </a:ext>
            </a:extLst>
          </p:cNvPr>
          <p:cNvSpPr txBox="1"/>
          <p:nvPr/>
        </p:nvSpPr>
        <p:spPr>
          <a:xfrm>
            <a:off x="608904" y="3031223"/>
            <a:ext cx="11786992" cy="4534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Facebookside for deltagere/forældre og ledere: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dirty="0"/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dirty="0">
                <a:hlinkClick r:id="rId3"/>
              </a:rPr>
              <a:t>Østrig 2024 Landsdel 6 | Facebook</a:t>
            </a:r>
            <a:endParaRPr lang="da-DK" dirty="0"/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dirty="0"/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Facebookside for ledere: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dirty="0">
                <a:hlinkClick r:id="rId4"/>
              </a:rPr>
              <a:t>Østrig Leder LD6 | Facebook</a:t>
            </a:r>
            <a:endParaRPr lang="da-DK" dirty="0"/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564EF493-28DC-88F1-A08B-F9FECDD67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9232" y="0"/>
            <a:ext cx="2155568" cy="124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87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8B97D46-C6ED-D155-7C3C-ABE83FC4C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9232" y="0"/>
            <a:ext cx="2155568" cy="1248742"/>
          </a:xfrm>
          <a:prstGeom prst="rect">
            <a:avLst/>
          </a:prstGeom>
        </p:spPr>
      </p:pic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xfrm>
            <a:off x="1113953" y="504340"/>
            <a:ext cx="10776893" cy="148880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5000"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algn="ctr"/>
            <a:r>
              <a:rPr lang="da-DK" sz="6600" dirty="0">
                <a:latin typeface="+mj-lt"/>
              </a:rPr>
              <a:t>Buskørsel og busansvarlige</a:t>
            </a:r>
            <a:endParaRPr sz="6600" dirty="0">
              <a:latin typeface="+mj-lt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59" y="9058504"/>
            <a:ext cx="5321141" cy="574597"/>
          </a:xfrm>
          <a:prstGeom prst="rect">
            <a:avLst/>
          </a:prstGeom>
        </p:spPr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ACC3145-4BCF-3071-6EDF-44B6B42814E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270000" y="2497483"/>
            <a:ext cx="10464800" cy="6046442"/>
          </a:xfrm>
        </p:spPr>
        <p:txBody>
          <a:bodyPr/>
          <a:lstStyle/>
          <a:p>
            <a:pPr algn="l"/>
            <a:endParaRPr lang="da-DK" dirty="0"/>
          </a:p>
          <a:p>
            <a:pPr algn="l"/>
            <a:r>
              <a:rPr lang="da-DK" dirty="0"/>
              <a:t>Busselskab: Solveigs busser</a:t>
            </a:r>
          </a:p>
          <a:p>
            <a:pPr algn="l"/>
            <a:endParaRPr lang="da-DK" dirty="0"/>
          </a:p>
          <a:p>
            <a:pPr algn="l"/>
            <a:r>
              <a:rPr lang="da-DK" dirty="0"/>
              <a:t>Busansvarlig:</a:t>
            </a:r>
          </a:p>
          <a:p>
            <a:pPr algn="l"/>
            <a:r>
              <a:rPr lang="da-DK" dirty="0"/>
              <a:t>	- Ansvar for at alle er med bussen også ved </a:t>
            </a:r>
            <a:r>
              <a:rPr lang="da-DK" dirty="0" err="1"/>
              <a:t>pit-stop</a:t>
            </a:r>
            <a:endParaRPr lang="da-DK" dirty="0"/>
          </a:p>
          <a:p>
            <a:pPr algn="l"/>
            <a:endParaRPr lang="da-DK" dirty="0"/>
          </a:p>
          <a:p>
            <a:pPr algn="l"/>
            <a:r>
              <a:rPr lang="da-DK" dirty="0"/>
              <a:t>	- Ansvarlig for kontakt med chauffør </a:t>
            </a:r>
          </a:p>
          <a:p>
            <a:pPr algn="l"/>
            <a:endParaRPr lang="da-DK" dirty="0"/>
          </a:p>
          <a:p>
            <a:pPr algn="l"/>
            <a:r>
              <a:rPr lang="da-DK" dirty="0"/>
              <a:t>	- Ansvarlig for gennemførsel</a:t>
            </a:r>
          </a:p>
          <a:p>
            <a:pPr algn="l"/>
            <a:endParaRPr lang="da-DK" dirty="0"/>
          </a:p>
          <a:p>
            <a:pPr algn="l"/>
            <a:r>
              <a:rPr lang="da-DK" dirty="0"/>
              <a:t>	- Ansvarlig for morgenmad </a:t>
            </a:r>
          </a:p>
          <a:p>
            <a:pPr algn="l"/>
            <a:endParaRPr lang="da-DK"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Præsentation af ture/udflugter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52500" y="2800350"/>
            <a:ext cx="11099800" cy="6089650"/>
          </a:xfrm>
        </p:spPr>
        <p:txBody>
          <a:bodyPr/>
          <a:lstStyle/>
          <a:p>
            <a:r>
              <a:rPr lang="da-DK" dirty="0"/>
              <a:t>Deltage på to gratis aktiviteter i løbet af ugen:</a:t>
            </a:r>
          </a:p>
          <a:p>
            <a:pPr lvl="2"/>
            <a:r>
              <a:rPr lang="da-DK" dirty="0" err="1">
                <a:effectLst/>
                <a:ea typeface="Times New Roman" panose="02020603050405020304" pitchFamily="18" charset="0"/>
              </a:rPr>
              <a:t>Patscherkofel</a:t>
            </a:r>
            <a:endParaRPr lang="da-DK" dirty="0">
              <a:effectLst/>
              <a:ea typeface="Times New Roman" panose="02020603050405020304" pitchFamily="18" charset="0"/>
            </a:endParaRPr>
          </a:p>
          <a:p>
            <a:pPr lvl="2"/>
            <a:r>
              <a:rPr lang="da-DK" dirty="0" err="1">
                <a:ea typeface="Times New Roman" panose="02020603050405020304" pitchFamily="18" charset="0"/>
              </a:rPr>
              <a:t>Grawa</a:t>
            </a:r>
            <a:r>
              <a:rPr lang="da-DK" dirty="0">
                <a:ea typeface="Times New Roman" panose="02020603050405020304" pitchFamily="18" charset="0"/>
              </a:rPr>
              <a:t> </a:t>
            </a:r>
            <a:r>
              <a:rPr lang="da-DK" dirty="0" err="1">
                <a:ea typeface="Times New Roman" panose="02020603050405020304" pitchFamily="18" charset="0"/>
              </a:rPr>
              <a:t>wasserfall</a:t>
            </a:r>
            <a:endParaRPr lang="da-DK" dirty="0">
              <a:ea typeface="Times New Roman" panose="02020603050405020304" pitchFamily="18" charset="0"/>
            </a:endParaRPr>
          </a:p>
          <a:p>
            <a:pPr lvl="2"/>
            <a:r>
              <a:rPr lang="da-DK" dirty="0">
                <a:effectLst/>
                <a:ea typeface="Times New Roman" panose="02020603050405020304" pitchFamily="18" charset="0"/>
              </a:rPr>
              <a:t>Innsbruck</a:t>
            </a:r>
            <a:r>
              <a:rPr lang="da-DK" dirty="0">
                <a:ea typeface="Times New Roman" panose="02020603050405020304" pitchFamily="18" charset="0"/>
              </a:rPr>
              <a:t>/Outlet</a:t>
            </a:r>
            <a:endParaRPr lang="da-DK" dirty="0">
              <a:effectLst/>
              <a:ea typeface="Times New Roman" panose="02020603050405020304" pitchFamily="18" charset="0"/>
            </a:endParaRPr>
          </a:p>
          <a:p>
            <a:pPr lvl="2"/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59" y="9058504"/>
            <a:ext cx="5321141" cy="57459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17A2E676-4FC9-510E-7CEA-6ABAEAA64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9232" y="0"/>
            <a:ext cx="2155568" cy="124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427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9977</TotalTime>
  <Words>491</Words>
  <Application>Microsoft Office PowerPoint</Application>
  <PresentationFormat>Brugerdefineret</PresentationFormat>
  <Paragraphs>83</Paragraphs>
  <Slides>17</Slides>
  <Notes>4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6" baseType="lpstr">
      <vt:lpstr>Arial</vt:lpstr>
      <vt:lpstr>Calibri</vt:lpstr>
      <vt:lpstr>Helvetica</vt:lpstr>
      <vt:lpstr>Helvetica Light</vt:lpstr>
      <vt:lpstr>Helvetica Neue</vt:lpstr>
      <vt:lpstr>Times New Roman</vt:lpstr>
      <vt:lpstr>Wingdings</vt:lpstr>
      <vt:lpstr>White</vt:lpstr>
      <vt:lpstr>Document</vt:lpstr>
      <vt:lpstr>PowerPoint-præsentation</vt:lpstr>
      <vt:lpstr>Igls 2024 5.-13. Juli</vt:lpstr>
      <vt:lpstr> 1.  Opdatering generelt  2.  Opdatering omkring udvalg 3.  Opdatering om T-shirts 4.  Facebook 5.  Buskørsel og busansvarlige 6. Præsentation af ture/udflugter 7.  Orientering omkring mad 8.  Orientering om gas/sprit 9.  Udstyr og kredslejr 10.  Gennemgang af ugeprogrammet 11.  Praktiske tjanser på lejren 12.  Nyt fra udvalg generelt 13.  Spørgsmål fra jer </vt:lpstr>
      <vt:lpstr>Generelt</vt:lpstr>
      <vt:lpstr>Udvalg</vt:lpstr>
      <vt:lpstr>Opdatering omkring T-shirts</vt:lpstr>
      <vt:lpstr>Facebookside</vt:lpstr>
      <vt:lpstr>Buskørsel og busansvarlige</vt:lpstr>
      <vt:lpstr>Præsentation af ture/udflugter</vt:lpstr>
      <vt:lpstr>Orientering omkring mad</vt:lpstr>
      <vt:lpstr>Orientering omkring gas/sprit</vt:lpstr>
      <vt:lpstr>Udstyr og kredslejr</vt:lpstr>
      <vt:lpstr> </vt:lpstr>
      <vt:lpstr>Praktiske funktioner på lejren</vt:lpstr>
      <vt:lpstr>Nyt fra udvalg:</vt:lpstr>
      <vt:lpstr>Spørgsmål fra jer</vt:lpstr>
      <vt:lpstr>Hvor kan vi se det igen?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Overskrift overskrift overskrift overskrift overskrift overskrift overskrift</dc:title>
  <dc:creator>Nicolei Beier</dc:creator>
  <cp:lastModifiedBy>Nicolei Beier</cp:lastModifiedBy>
  <cp:revision>54</cp:revision>
  <dcterms:modified xsi:type="dcterms:W3CDTF">2024-05-07T12:04:39Z</dcterms:modified>
</cp:coreProperties>
</file>