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57" r:id="rId3"/>
    <p:sldId id="274" r:id="rId4"/>
    <p:sldId id="261" r:id="rId5"/>
    <p:sldId id="260" r:id="rId6"/>
    <p:sldId id="275" r:id="rId7"/>
    <p:sldId id="263" r:id="rId8"/>
    <p:sldId id="264" r:id="rId9"/>
    <p:sldId id="256" r:id="rId10"/>
    <p:sldId id="276" r:id="rId11"/>
    <p:sldId id="277" r:id="rId12"/>
    <p:sldId id="278" r:id="rId13"/>
    <p:sldId id="266" r:id="rId14"/>
    <p:sldId id="267" r:id="rId15"/>
    <p:sldId id="268" r:id="rId16"/>
    <p:sldId id="279" r:id="rId17"/>
    <p:sldId id="272" r:id="rId18"/>
    <p:sldId id="273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 snapToGrid="0" snapToObjects="1">
      <p:cViewPr varScale="1">
        <p:scale>
          <a:sx n="79" d="100"/>
          <a:sy n="79" d="100"/>
        </p:scale>
        <p:origin x="1656" y="20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8317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591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93067" y="9040143"/>
            <a:ext cx="4768427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33158" y="9251950"/>
            <a:ext cx="525785" cy="379591"/>
          </a:xfrm>
        </p:spPr>
        <p:txBody>
          <a:bodyPr/>
          <a:lstStyle/>
          <a:p>
            <a:fld id="{0E117D4C-DEC6-4674-840F-95A26E9DFD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01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–Jon Hansen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“Skriv et citat her”.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hf sldNum="0"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7FCB4-F1A4-450D-A827-D3BAF5CF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37429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764DC-F264-467F-B526-AF1525BC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1766170"/>
            <a:ext cx="10464800" cy="6814159"/>
          </a:xfrm>
        </p:spPr>
        <p:txBody>
          <a:bodyPr>
            <a:noAutofit/>
          </a:bodyPr>
          <a:lstStyle/>
          <a:p>
            <a:pPr algn="l"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2400" dirty="0">
                <a:latin typeface="PT Sans"/>
              </a:rPr>
              <a:t>Mange forskellige typer af ture</a:t>
            </a:r>
            <a:br>
              <a:rPr 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-Kulturelle ture og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-Action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-Kirkebesøg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-Kontakt til østrigske spejdergrupper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-Lanser See med mulighed for badning</a:t>
            </a:r>
            <a:br>
              <a:rPr lang="da-DK" alt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-Vandretur i alperne med overnatning i hytte (Være opmærksom på at 	det koster på ledersiden i lejren)</a:t>
            </a:r>
            <a:br>
              <a:rPr 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</a:t>
            </a:r>
            <a:r>
              <a:rPr lang="da-DK" sz="2400" dirty="0" err="1"/>
              <a:t>Toptur</a:t>
            </a:r>
            <a:r>
              <a:rPr lang="da-DK" sz="2400" dirty="0"/>
              <a:t> til </a:t>
            </a:r>
            <a:r>
              <a:rPr lang="da-DK" sz="2400" dirty="0" err="1"/>
              <a:t>Patscherkofel</a:t>
            </a:r>
            <a:br>
              <a:rPr lang="da-DK" sz="2400" dirty="0"/>
            </a:br>
            <a:r>
              <a:rPr lang="da-DK" sz="2400" dirty="0"/>
              <a:t>	-Gåtur med udsigt over Europabroen</a:t>
            </a:r>
            <a:br>
              <a:rPr lang="da-DK" sz="2400" dirty="0"/>
            </a:br>
            <a:r>
              <a:rPr lang="da-DK" sz="2400" dirty="0"/>
              <a:t>	-Tur til Innsbruck</a:t>
            </a:r>
            <a:br>
              <a:rPr lang="da-DK" sz="2400" dirty="0"/>
            </a:br>
            <a:r>
              <a:rPr lang="da-DK" sz="2400" dirty="0"/>
              <a:t>	-Alpen Zoo</a:t>
            </a:r>
            <a:br>
              <a:rPr lang="da-DK" sz="2400" dirty="0"/>
            </a:br>
            <a:r>
              <a:rPr lang="da-DK" sz="2400" dirty="0"/>
              <a:t>	-Sølvminen i </a:t>
            </a:r>
            <a:r>
              <a:rPr lang="da-DK" sz="2400" dirty="0" err="1"/>
              <a:t>Schwaz</a:t>
            </a:r>
            <a:br>
              <a:rPr lang="da-DK" sz="2400" dirty="0"/>
            </a:br>
            <a:r>
              <a:rPr lang="da-DK" sz="2400" dirty="0"/>
              <a:t>	-Hall in </a:t>
            </a:r>
            <a:r>
              <a:rPr lang="da-DK" sz="2400" dirty="0" err="1"/>
              <a:t>Tirol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Stubaier</a:t>
            </a:r>
            <a:r>
              <a:rPr lang="da-DK" sz="2400" dirty="0"/>
              <a:t>-gletsjer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Hochseilgarten</a:t>
            </a:r>
            <a:r>
              <a:rPr lang="da-DK" sz="2400" dirty="0"/>
              <a:t> </a:t>
            </a:r>
            <a:r>
              <a:rPr lang="da-DK" sz="2400" dirty="0" err="1"/>
              <a:t>Waldseil</a:t>
            </a:r>
            <a:br>
              <a:rPr lang="da-DK" sz="2400" dirty="0"/>
            </a:br>
            <a:r>
              <a:rPr lang="da-DK" sz="2400" dirty="0"/>
              <a:t>	- </a:t>
            </a:r>
            <a:r>
              <a:rPr lang="da-DK" sz="2400" dirty="0" err="1"/>
              <a:t>Rodelbahn</a:t>
            </a:r>
            <a:br>
              <a:rPr lang="da-DK" sz="2400" dirty="0"/>
            </a:br>
            <a:r>
              <a:rPr lang="da-DK" sz="2400" dirty="0"/>
              <a:t>Og meget </a:t>
            </a:r>
            <a:r>
              <a:rPr lang="da-DK" sz="2400" dirty="0" err="1"/>
              <a:t>meget</a:t>
            </a:r>
            <a:r>
              <a:rPr lang="da-DK" sz="2400" dirty="0"/>
              <a:t> andet</a:t>
            </a:r>
            <a:br>
              <a:rPr lang="da-DK" sz="2400" dirty="0"/>
            </a:br>
            <a:endParaRPr lang="da-DK" sz="2400" dirty="0"/>
          </a:p>
        </p:txBody>
      </p:sp>
      <p:sp>
        <p:nvSpPr>
          <p:cNvPr id="3" name="Shape 119">
            <a:extLst>
              <a:ext uri="{FF2B5EF4-FFF2-40B4-BE49-F238E27FC236}">
                <a16:creationId xmlns:a16="http://schemas.microsoft.com/office/drawing/2014/main" id="{D99CF41B-351B-4D64-A140-E518067C652D}"/>
              </a:ext>
            </a:extLst>
          </p:cNvPr>
          <p:cNvSpPr txBox="1">
            <a:spLocks/>
          </p:cNvSpPr>
          <p:nvPr/>
        </p:nvSpPr>
        <p:spPr>
          <a:xfrm>
            <a:off x="901700" y="444500"/>
            <a:ext cx="10776893" cy="1488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T Sans"/>
                <a:ea typeface="PT Sans"/>
                <a:cs typeface="PT Sans"/>
                <a:sym typeface="PT Sans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da-DK" sz="6600" dirty="0">
                <a:latin typeface="+mj-lt"/>
              </a:rPr>
              <a:t>Ture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E2B98F0-0390-A9CF-23E8-9752B315F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09311B6-021B-301F-4124-8C55066AB2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0374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03087-5097-4E46-B49A-4F824299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740" y="795751"/>
            <a:ext cx="10464800" cy="1684402"/>
          </a:xfrm>
        </p:spPr>
        <p:txBody>
          <a:bodyPr/>
          <a:lstStyle/>
          <a:p>
            <a:r>
              <a:rPr lang="da-DK" dirty="0"/>
              <a:t>Lejrform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57DA251-D4A9-45E2-B946-2B7EB07CAF34}"/>
              </a:ext>
            </a:extLst>
          </p:cNvPr>
          <p:cNvSpPr txBox="1"/>
          <p:nvPr/>
        </p:nvSpPr>
        <p:spPr>
          <a:xfrm>
            <a:off x="1315233" y="3127132"/>
            <a:ext cx="10294307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Deltagerne sover i telt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Mad tilberedes på </a:t>
            </a:r>
            <a:r>
              <a:rPr lang="da-DK" altLang="da-DK" sz="4400" dirty="0" err="1"/>
              <a:t>Trangia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Minimalt lejrudstyr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lejrpladsen IKKE en </a:t>
            </a:r>
            <a:r>
              <a:rPr lang="da-DK" altLang="da-DK" sz="4400" dirty="0" err="1"/>
              <a:t>standlejr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Toilet- og badeforhold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C4C035E-AFDE-A19B-5454-20C27127B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5265D89-A342-DCFA-4F71-BFE59366CE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600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60C70-0F11-40ED-83BD-88831732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318" y="695542"/>
            <a:ext cx="10464800" cy="1145784"/>
          </a:xfrm>
        </p:spPr>
        <p:txBody>
          <a:bodyPr>
            <a:normAutofit fontScale="90000"/>
          </a:bodyPr>
          <a:lstStyle/>
          <a:p>
            <a:r>
              <a:rPr lang="da-DK" dirty="0"/>
              <a:t>Lejrpladsen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DFC3437-1DDC-4F32-A96A-A99805CF2A29}"/>
              </a:ext>
            </a:extLst>
          </p:cNvPr>
          <p:cNvSpPr txBox="1"/>
          <p:nvPr/>
        </p:nvSpPr>
        <p:spPr>
          <a:xfrm>
            <a:off x="1182318" y="3735532"/>
            <a:ext cx="10464800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Ligger lige under den olympiske bobbane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Indrettet på terrasser i ca. 900 meters højde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store by er Innsbruck – ca. 9 km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alpebyer er </a:t>
            </a:r>
            <a:r>
              <a:rPr lang="da-DK" altLang="da-DK" dirty="0" err="1"/>
              <a:t>Igls</a:t>
            </a:r>
            <a:r>
              <a:rPr lang="da-DK" altLang="da-DK" dirty="0"/>
              <a:t> og </a:t>
            </a:r>
            <a:r>
              <a:rPr lang="da-DK" altLang="da-DK" dirty="0" err="1"/>
              <a:t>Patsch</a:t>
            </a:r>
            <a:r>
              <a:rPr lang="da-DK" altLang="da-DK" dirty="0"/>
              <a:t> - gåafstand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Østrigsk spejdercenter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92B2667-4607-B489-78EB-018A5A89D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70E4AD3-3668-22D8-AD91-7DA858C3DB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5945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10618"/>
              </p:ext>
            </p:extLst>
          </p:nvPr>
        </p:nvGraphicFramePr>
        <p:xfrm>
          <a:off x="650240" y="2930984"/>
          <a:ext cx="11704320" cy="421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Samlet</a:t>
                      </a:r>
                      <a:r>
                        <a:rPr lang="da-DK" sz="2600" baseline="0" dirty="0"/>
                        <a:t> deltagerpris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2850 </a:t>
                      </a:r>
                      <a:r>
                        <a:rPr lang="da-DK" sz="2600" dirty="0" err="1"/>
                        <a:t>kr</a:t>
                      </a:r>
                      <a:r>
                        <a:rPr lang="da-DK" sz="2600" dirty="0"/>
                        <a:t>**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Bustransport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1550 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Lejr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465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Mad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/>
                        <a:t>350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Ture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400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Udvalg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Administration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Diverse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20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24F4105F-034C-4D17-ACD1-732D0B99B424}"/>
              </a:ext>
            </a:extLst>
          </p:cNvPr>
          <p:cNvSpPr txBox="1"/>
          <p:nvPr/>
        </p:nvSpPr>
        <p:spPr>
          <a:xfrm>
            <a:off x="650240" y="7693551"/>
            <a:ext cx="1156263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**Der tages forbehold for hvordan vi kan strikke bustilbuddet sammen. 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53C229A-0AE3-EB0B-9C42-BFEE0737D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2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Deltagerpriser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1853852"/>
            <a:ext cx="11099800" cy="7036148"/>
          </a:xfrm>
        </p:spPr>
        <p:txBody>
          <a:bodyPr/>
          <a:lstStyle/>
          <a:p>
            <a:r>
              <a:rPr lang="da-DK" u="sng" dirty="0"/>
              <a:t>Hele pakken : </a:t>
            </a:r>
          </a:p>
          <a:p>
            <a:pPr lvl="1"/>
            <a:r>
              <a:rPr lang="da-DK" dirty="0"/>
              <a:t>Deltagerpris: 			2850 kr.</a:t>
            </a:r>
          </a:p>
          <a:p>
            <a:pPr lvl="1"/>
            <a:r>
              <a:rPr lang="da-DK" dirty="0"/>
              <a:t>Lederbørn (0-4 år): 	2150 kr.</a:t>
            </a:r>
          </a:p>
          <a:p>
            <a:r>
              <a:rPr lang="da-DK" u="sng" dirty="0"/>
              <a:t>Kør selv: </a:t>
            </a:r>
          </a:p>
          <a:p>
            <a:pPr lvl="1"/>
            <a:r>
              <a:rPr lang="da-DK" dirty="0"/>
              <a:t>Deltagerpris:				1450 kr.</a:t>
            </a:r>
          </a:p>
          <a:p>
            <a:pPr lvl="1"/>
            <a:r>
              <a:rPr lang="da-DK" dirty="0"/>
              <a:t>Lederbørn (0-4 år): 	200 kr.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17A2E676-4FC9-510E-7CEA-6ABAEAA64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4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15. december</a:t>
            </a:r>
            <a:r>
              <a:rPr lang="da-DK" dirty="0"/>
              <a:t>: Foreløbigt deltagerantal meldes på </a:t>
            </a:r>
            <a:r>
              <a:rPr lang="da-DK" b="1" dirty="0"/>
              <a:t>http://fdflandsdel6.dk/</a:t>
            </a:r>
            <a:endParaRPr lang="da-DK" dirty="0"/>
          </a:p>
          <a:p>
            <a:r>
              <a:rPr lang="da-DK" b="1" dirty="0"/>
              <a:t>1. marts: Tilmeldingsfrist</a:t>
            </a:r>
            <a:br>
              <a:rPr lang="da-DK" b="1" dirty="0"/>
            </a:br>
            <a:r>
              <a:rPr lang="da-DK" dirty="0"/>
              <a:t>(herefter pålægges gebyr på 200 kr. pr deltager frem mod 15.marts. Derefter er det </a:t>
            </a:r>
            <a:r>
              <a:rPr lang="da-DK" i="1" u="sng" dirty="0"/>
              <a:t>ikke muligt </a:t>
            </a:r>
            <a:r>
              <a:rPr lang="da-DK" dirty="0"/>
              <a:t>at tilmelde sig!)</a:t>
            </a:r>
          </a:p>
          <a:p>
            <a:r>
              <a:rPr lang="da-DK" b="1" dirty="0"/>
              <a:t>April – Maj kl. 19: Sidste infomøde på Lærkeskolen (holdledere)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651666"/>
            <a:ext cx="9243686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Tilmelding, info og deadlines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9C83463-0000-2194-1D17-3A5224D4A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2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387E1-2944-452A-BC21-F944B5F4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Udvalg: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0ED080-ED7D-4380-960E-FC2CFAD4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705621"/>
            <a:ext cx="11099800" cy="588723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da-DK" dirty="0"/>
              <a:t>Lejrchef: Nicolei Beier </a:t>
            </a:r>
          </a:p>
          <a:p>
            <a:pPr>
              <a:buFontTx/>
              <a:buChar char="-"/>
            </a:pPr>
            <a:r>
              <a:rPr lang="da-DK" dirty="0"/>
              <a:t>Lejrudvalg: Mads Wermuth og </a:t>
            </a:r>
            <a:r>
              <a:rPr lang="da-DK" dirty="0" err="1"/>
              <a:t>Anne-Lene</a:t>
            </a:r>
            <a:r>
              <a:rPr lang="da-DK" dirty="0"/>
              <a:t> Wermuth</a:t>
            </a:r>
          </a:p>
          <a:p>
            <a:pPr>
              <a:buFontTx/>
              <a:buChar char="-"/>
            </a:pPr>
            <a:r>
              <a:rPr lang="da-DK" dirty="0"/>
              <a:t>Mad ansvarlig: Erik Hansen og Josephine Young</a:t>
            </a:r>
          </a:p>
          <a:p>
            <a:pPr>
              <a:buFontTx/>
              <a:buChar char="-"/>
            </a:pPr>
            <a:r>
              <a:rPr lang="da-DK" dirty="0"/>
              <a:t>Indbydelse og PR: Simon </a:t>
            </a:r>
            <a:r>
              <a:rPr lang="da-DK" dirty="0" err="1"/>
              <a:t>Fauerskov</a:t>
            </a:r>
            <a:endParaRPr lang="da-DK" dirty="0"/>
          </a:p>
          <a:p>
            <a:pPr>
              <a:buFontTx/>
              <a:buChar char="-"/>
            </a:pPr>
            <a:r>
              <a:rPr lang="da-DK" dirty="0"/>
              <a:t>Kulturelle og Vandre/Adventure ture: Lejrudvalget (indtil nu)</a:t>
            </a:r>
          </a:p>
          <a:p>
            <a:pPr>
              <a:buFontTx/>
              <a:buChar char="-"/>
            </a:pPr>
            <a:r>
              <a:rPr lang="da-DK" dirty="0"/>
              <a:t>Lejrbål: Mangler udvalg</a:t>
            </a:r>
          </a:p>
          <a:p>
            <a:pPr>
              <a:buFontTx/>
              <a:buChar char="-"/>
            </a:pPr>
            <a:r>
              <a:rPr lang="da-DK" dirty="0"/>
              <a:t>Senior/Ledertelt: Simon </a:t>
            </a:r>
            <a:r>
              <a:rPr lang="da-DK" dirty="0" err="1"/>
              <a:t>Fauerskov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E9BBB8E-CDBF-672B-0847-24848BA9B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62D88A5A-BBAE-4A8E-63D8-121054868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1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dirty="0"/>
              <a:t>Ting i eller udvalget skal undersøge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2603500"/>
            <a:ext cx="11099800" cy="523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b="1" dirty="0"/>
          </a:p>
          <a:p>
            <a:endParaRPr lang="da-DK" b="1" dirty="0"/>
          </a:p>
          <a:p>
            <a:endParaRPr lang="da-DK" b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F99033A-A036-8256-7B97-5898AC812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AD95E3D9-8E67-BE20-27B6-D8551D4D2983}"/>
              </a:ext>
            </a:extLst>
          </p:cNvPr>
          <p:cNvSpPr txBox="1"/>
          <p:nvPr/>
        </p:nvSpPr>
        <p:spPr>
          <a:xfrm>
            <a:off x="764403" y="2621506"/>
            <a:ext cx="5737997" cy="1754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da-DK" u="sng" dirty="0"/>
              <a:t>I skal undersøge</a:t>
            </a:r>
          </a:p>
          <a:p>
            <a:pPr>
              <a:buClr>
                <a:schemeClr val="tx1"/>
              </a:buClr>
            </a:pPr>
            <a:r>
              <a:rPr lang="da-DK" sz="3600" dirty="0"/>
              <a:t>Forsikringer</a:t>
            </a:r>
          </a:p>
          <a:p>
            <a:pPr>
              <a:buClr>
                <a:schemeClr val="tx1"/>
              </a:buClr>
            </a:pPr>
            <a:endParaRPr lang="da-DK" sz="3600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56CA900-BA6E-A1F1-1FE9-C3DC40BF6A76}"/>
              </a:ext>
            </a:extLst>
          </p:cNvPr>
          <p:cNvSpPr txBox="1"/>
          <p:nvPr/>
        </p:nvSpPr>
        <p:spPr>
          <a:xfrm>
            <a:off x="6690497" y="2623212"/>
            <a:ext cx="5737997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da-DK" u="sng" dirty="0"/>
              <a:t>Vi skal undersøge:</a:t>
            </a:r>
          </a:p>
          <a:p>
            <a:pPr>
              <a:buClr>
                <a:schemeClr val="tx1"/>
              </a:buClr>
            </a:pPr>
            <a:r>
              <a:rPr lang="da-DK" dirty="0"/>
              <a:t>Gas</a:t>
            </a:r>
          </a:p>
          <a:p>
            <a:pPr>
              <a:buClr>
                <a:schemeClr val="tx1"/>
              </a:buClr>
            </a:pPr>
            <a:r>
              <a:rPr lang="da-DK" dirty="0"/>
              <a:t>Mulighed for sprit indkøb</a:t>
            </a:r>
          </a:p>
          <a:p>
            <a:pPr>
              <a:buClr>
                <a:schemeClr val="tx1"/>
              </a:buClr>
            </a:pP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606156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1108379"/>
            <a:ext cx="11099800" cy="2159000"/>
          </a:xfrm>
        </p:spPr>
        <p:txBody>
          <a:bodyPr>
            <a:normAutofit/>
          </a:bodyPr>
          <a:lstStyle/>
          <a:p>
            <a:r>
              <a:rPr lang="da-DK" dirty="0"/>
              <a:t>Hvor kan vi se det igen?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3745282"/>
            <a:ext cx="11099800" cy="2993721"/>
          </a:xfrm>
        </p:spPr>
        <p:txBody>
          <a:bodyPr>
            <a:normAutofit/>
          </a:bodyPr>
          <a:lstStyle/>
          <a:p>
            <a:r>
              <a:rPr lang="da-DK" sz="6000" b="1" dirty="0"/>
              <a:t>http://fdflandsdel6.dk/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5CED234-D65B-5C88-3564-EF5526032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0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629" y="3313380"/>
            <a:ext cx="10464800" cy="3302000"/>
          </a:xfrm>
        </p:spPr>
        <p:txBody>
          <a:bodyPr/>
          <a:lstStyle/>
          <a:p>
            <a:r>
              <a:rPr lang="da-DK" dirty="0" err="1"/>
              <a:t>Igls</a:t>
            </a:r>
            <a:r>
              <a:rPr lang="da-DK" dirty="0"/>
              <a:t> 2024</a:t>
            </a:r>
            <a:br>
              <a:rPr lang="da-DK" dirty="0"/>
            </a:br>
            <a:r>
              <a:rPr lang="da-DK" dirty="0"/>
              <a:t>5.-13. Juli</a:t>
            </a:r>
          </a:p>
        </p:txBody>
      </p:sp>
    </p:spTree>
    <p:extLst>
      <p:ext uri="{BB962C8B-B14F-4D97-AF65-F5344CB8AC3E}">
        <p14:creationId xmlns:p14="http://schemas.microsoft.com/office/powerpoint/2010/main" val="47934781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CC51E-C8FA-46AD-83AE-75E5DCC1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3071846"/>
            <a:ext cx="10464800" cy="5871737"/>
          </a:xfrm>
        </p:spPr>
        <p:txBody>
          <a:bodyPr>
            <a:normAutofit/>
          </a:bodyPr>
          <a:lstStyle/>
          <a:p>
            <a:pPr algn="l"/>
            <a:r>
              <a:rPr lang="da-DK" altLang="da-DK" sz="2900" dirty="0"/>
              <a:t>- deltagerne skal opleve FDF på en ny måde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skal opleve en stor og fleksibel lejr i landsdel 6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oplevelser i en anderledes natur og kultur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møder udfordringer i fremmede omgivelser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fællesskab i landsdel 6, der rækker længere end en uge i 2024</a:t>
            </a:r>
            <a:br>
              <a:rPr lang="da-DK" altLang="da-DK" sz="2900" dirty="0"/>
            </a:br>
            <a:endParaRPr lang="da-DK" sz="29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3976503-B262-4573-B0CB-947BB179E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E94B100B-489C-450F-8E2E-5E30D4A43415}"/>
              </a:ext>
            </a:extLst>
          </p:cNvPr>
          <p:cNvSpPr txBox="1"/>
          <p:nvPr/>
        </p:nvSpPr>
        <p:spPr>
          <a:xfrm>
            <a:off x="1270000" y="1738148"/>
            <a:ext cx="10241419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Målsætning: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2CCFB62-AD1A-381F-2613-FE5B81418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10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Dato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Afrejse DK: 5.juli 2024 (om eftermiddagen)</a:t>
            </a:r>
          </a:p>
          <a:p>
            <a:r>
              <a:rPr lang="da-DK" dirty="0"/>
              <a:t>Ankomst DK: 13.juli 2024 (omkring middagstid)</a:t>
            </a:r>
          </a:p>
          <a:p>
            <a:r>
              <a:rPr lang="da-DK" dirty="0"/>
              <a:t>Deltagerne samles op af busser på udvalgte opsamlingssteder – og leveres samme steder igen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2DC61120-FC73-2925-1612-B97B1DD72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2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619" y="444500"/>
            <a:ext cx="11513681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Tidligere ture til Østrig (</a:t>
            </a:r>
            <a:r>
              <a:rPr lang="da-DK" dirty="0" err="1"/>
              <a:t>Igls</a:t>
            </a:r>
            <a:r>
              <a:rPr lang="da-DK" dirty="0"/>
              <a:t>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4 gange tidligere (2007-2010-2013-2018)</a:t>
            </a:r>
          </a:p>
          <a:p>
            <a:r>
              <a:rPr lang="da-DK" dirty="0"/>
              <a:t>300-400 deltagere</a:t>
            </a:r>
          </a:p>
          <a:p>
            <a:r>
              <a:rPr lang="da-DK" dirty="0"/>
              <a:t>Alle tidligere ture har været efter nogenlunde samme ”model”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E8F35FE-BF21-C46E-962A-7009BCDEB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8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C713B-335D-443A-896F-4F4E17FB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B6C049-EF41-4E4E-8D18-20077B21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603500"/>
            <a:ext cx="11636158" cy="62865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December		Forhåndstilmelding fra kredsene med holdleder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Januar 			Indbydelse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Marts				Ordinær tilmelding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Marts  			Sidste chance + 200 </a:t>
            </a:r>
            <a:r>
              <a:rPr lang="da-DK" altLang="da-DK" sz="2800" dirty="0" err="1"/>
              <a:t>kr</a:t>
            </a:r>
            <a:r>
              <a:rPr lang="da-DK" altLang="da-DK" sz="2800" dirty="0"/>
              <a:t> ved tilmelding mellem 1. 							-15. Marts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5. juli				Afrejse fra Danmark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/>
              <a:t> 13. </a:t>
            </a:r>
            <a:r>
              <a:rPr lang="da-DK" altLang="da-DK" sz="2800" dirty="0"/>
              <a:t>juli				Hjemkomst</a:t>
            </a:r>
            <a:endParaRPr lang="da-DK" sz="28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9127B10-3A36-47A8-B198-6F0C83652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DF9D2FB-8662-6BA3-1FFE-8DD4F872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typisk dag i lejren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84F813D8-2383-4028-9262-3737F70DC77F}"/>
              </a:ext>
            </a:extLst>
          </p:cNvPr>
          <p:cNvSpPr txBox="1"/>
          <p:nvPr/>
        </p:nvSpPr>
        <p:spPr>
          <a:xfrm>
            <a:off x="663879" y="2754224"/>
            <a:ext cx="11786992" cy="50885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Morgenvækning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Morgenmad og madpakker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Ture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Madudlevering til aftensmad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Aftensmad i lejren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Holdledermøde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Lejrbål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Aftenandagt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Aftenkaffe (nogle gange aktiviteter for seniorer og </a:t>
            </a:r>
            <a:r>
              <a:rPr lang="da-DK" dirty="0" err="1"/>
              <a:t>lederer</a:t>
            </a:r>
            <a:r>
              <a:rPr lang="da-DK" dirty="0"/>
              <a:t>)</a:t>
            </a: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564EF493-28DC-88F1-A08B-F9FECDD67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8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Forplejning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Mad fra lørdag morgen til hjemkomsten lørdagen efter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Ingen opbevaring af mad på pladsen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Morgenmad – udleveres om morgenen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Frokost – udleveres om morgenen – deltagerne laver selv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Aftensmad – udleveres sammen med opskrifter ved hjemkomst fra turene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38626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1A07703-09EA-5E40-0AC4-59B46EFB1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4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901700" y="444500"/>
            <a:ext cx="10776893" cy="14888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5000"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algn="ctr"/>
            <a:r>
              <a:rPr lang="da-DK" sz="6600" dirty="0">
                <a:latin typeface="+mj-lt"/>
              </a:rPr>
              <a:t>Ture</a:t>
            </a:r>
            <a:endParaRPr sz="6600" dirty="0">
              <a:latin typeface="+mj-lt"/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subTitle" sz="half" idx="1"/>
          </p:nvPr>
        </p:nvSpPr>
        <p:spPr>
          <a:xfrm>
            <a:off x="979189" y="1933303"/>
            <a:ext cx="11503225" cy="670965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Vælges fra dag til dag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To typer af ture: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Adventureudvalg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Vandre og (Alpeture)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Klatring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Kulturelle ture 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Tur i by/outlet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Kulturelle oplevelser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8B97D46-C6ED-D155-7C3C-ABE83FC4C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6276</TotalTime>
  <Words>725</Words>
  <Application>Microsoft Macintosh PowerPoint</Application>
  <PresentationFormat>Brugerdefineret</PresentationFormat>
  <Paragraphs>109</Paragraphs>
  <Slides>18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4" baseType="lpstr">
      <vt:lpstr>Helvetica</vt:lpstr>
      <vt:lpstr>Helvetica Light</vt:lpstr>
      <vt:lpstr>Helvetica Neue</vt:lpstr>
      <vt:lpstr>PT Sans</vt:lpstr>
      <vt:lpstr>Wingdings</vt:lpstr>
      <vt:lpstr>White</vt:lpstr>
      <vt:lpstr>PowerPoint-præsentation</vt:lpstr>
      <vt:lpstr>Igls 2024 5.-13. Juli</vt:lpstr>
      <vt:lpstr>- deltagerne skal opleve FDF på en ny måde  - deltagerne skal opleve en stor og fleksibel lejr i landsdel 6  - oplevelser i en anderledes natur og kultur  - deltagerne møder udfordringer i fremmede omgivelser  - fællesskab i landsdel 6, der rækker længere end en uge i 2024 </vt:lpstr>
      <vt:lpstr>Dato</vt:lpstr>
      <vt:lpstr>Tidligere ture til Østrig (Igls)</vt:lpstr>
      <vt:lpstr>Tidsplan</vt:lpstr>
      <vt:lpstr>En typisk dag i lejren</vt:lpstr>
      <vt:lpstr>Forplejning</vt:lpstr>
      <vt:lpstr>Ture</vt:lpstr>
      <vt:lpstr>Mange forskellige typer af ture  -Kulturelle ture og oplevelser  -Action oplevelser  -Kirkebesøg  -Kontakt til østrigske spejdergrupper  -Lanser See med mulighed for badning  -Vandretur i alperne med overnatning i hytte (Være opmærksom på at  det koster på ledersiden i lejren)  -Toptur til Patscherkofel  -Gåtur med udsigt over Europabroen  -Tur til Innsbruck  -Alpen Zoo  -Sølvminen i Schwaz  -Hall in Tirol  -Stubaier-gletsjer  -Hochseilgarten Waldseil  - Rodelbahn Og meget meget andet </vt:lpstr>
      <vt:lpstr>Lejrform</vt:lpstr>
      <vt:lpstr>Lejrpladsen</vt:lpstr>
      <vt:lpstr>Økonomi</vt:lpstr>
      <vt:lpstr>Deltagerpriser</vt:lpstr>
      <vt:lpstr>Tilmelding, info og deadlines</vt:lpstr>
      <vt:lpstr>Udvalg:</vt:lpstr>
      <vt:lpstr>Ting i eller udvalget skal undersøge</vt:lpstr>
      <vt:lpstr>Hvor kan vi se det igen?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overskrift overskrift overskrift overskrift overskrift overskrift</dc:title>
  <dc:creator>Nicolei Beier</dc:creator>
  <cp:lastModifiedBy>Simon Fauerskov</cp:lastModifiedBy>
  <cp:revision>52</cp:revision>
  <dcterms:modified xsi:type="dcterms:W3CDTF">2023-09-18T07:28:42Z</dcterms:modified>
</cp:coreProperties>
</file>